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60" r:id="rId2"/>
  </p:sldIdLst>
  <p:sldSz cx="18288000" cy="10287000"/>
  <p:notesSz cx="6792913" cy="9925050"/>
  <p:embeddedFontLst>
    <p:embeddedFont>
      <p:font typeface="Arial Bold" panose="020B0604020202020204" charset="0"/>
      <p:regular r:id="rId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71103" autoAdjust="0"/>
  </p:normalViewPr>
  <p:slideViewPr>
    <p:cSldViewPr>
      <p:cViewPr varScale="1">
        <p:scale>
          <a:sx n="44" d="100"/>
          <a:sy n="44" d="100"/>
        </p:scale>
        <p:origin x="138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93ECE-749C-4D2C-BB07-F4BCA0531DFE}" type="datetimeFigureOut">
              <a:rPr lang="fr-FR" smtClean="0"/>
              <a:t>06/02/2026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54713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9531E-BA6C-4DB5-AD48-0DF4C739BB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8709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39531E-BA6C-4DB5-AD48-0DF4C739BBD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2829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svg"/><Relationship Id="rId11" Type="http://schemas.openxmlformats.org/officeDocument/2006/relationships/image" Target="../media/image7.jpeg"/><Relationship Id="rId5" Type="http://schemas.openxmlformats.org/officeDocument/2006/relationships/image" Target="../media/image1.png"/><Relationship Id="rId10" Type="http://schemas.openxmlformats.org/officeDocument/2006/relationships/image" Target="../media/image6.sv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928938" y="2362962"/>
            <a:ext cx="12399178" cy="23812"/>
          </a:xfrm>
          <a:custGeom>
            <a:avLst/>
            <a:gdLst/>
            <a:ahLst/>
            <a:cxnLst/>
            <a:rect l="l" t="t" r="r" b="b"/>
            <a:pathLst>
              <a:path w="12399178" h="23812">
                <a:moveTo>
                  <a:pt x="0" y="0"/>
                </a:moveTo>
                <a:lnTo>
                  <a:pt x="12399178" y="0"/>
                </a:lnTo>
                <a:lnTo>
                  <a:pt x="12399178" y="23812"/>
                </a:lnTo>
                <a:lnTo>
                  <a:pt x="0" y="23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TextBox 3"/>
          <p:cNvSpPr txBox="1"/>
          <p:nvPr/>
        </p:nvSpPr>
        <p:spPr>
          <a:xfrm>
            <a:off x="3069431" y="1329852"/>
            <a:ext cx="12118181" cy="722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8"/>
              </a:lnSpc>
            </a:pPr>
            <a:r>
              <a:rPr lang="en-US" sz="4198" b="1">
                <a:solidFill>
                  <a:srgbClr val="05386D"/>
                </a:solidFill>
                <a:latin typeface="Arial Bold"/>
                <a:ea typeface="Arial Bold"/>
                <a:cs typeface="Arial Bold"/>
                <a:sym typeface="Arial Bold"/>
              </a:rPr>
              <a:t>Qu’est-ce que la zone PPI ?</a:t>
            </a:r>
          </a:p>
        </p:txBody>
      </p:sp>
      <p:sp>
        <p:nvSpPr>
          <p:cNvPr id="4" name="Freeform 4"/>
          <p:cNvSpPr/>
          <p:nvPr/>
        </p:nvSpPr>
        <p:spPr>
          <a:xfrm>
            <a:off x="2959046" y="592284"/>
            <a:ext cx="12420752" cy="76257"/>
          </a:xfrm>
          <a:custGeom>
            <a:avLst/>
            <a:gdLst/>
            <a:ahLst/>
            <a:cxnLst/>
            <a:rect l="l" t="t" r="r" b="b"/>
            <a:pathLst>
              <a:path w="12420752" h="76257">
                <a:moveTo>
                  <a:pt x="0" y="0"/>
                </a:moveTo>
                <a:lnTo>
                  <a:pt x="12420752" y="0"/>
                </a:lnTo>
                <a:lnTo>
                  <a:pt x="12420752" y="76257"/>
                </a:lnTo>
                <a:lnTo>
                  <a:pt x="0" y="762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>
            <a:off x="2959046" y="9358408"/>
            <a:ext cx="12420752" cy="76257"/>
          </a:xfrm>
          <a:custGeom>
            <a:avLst/>
            <a:gdLst/>
            <a:ahLst/>
            <a:cxnLst/>
            <a:rect l="l" t="t" r="r" b="b"/>
            <a:pathLst>
              <a:path w="12420752" h="76257">
                <a:moveTo>
                  <a:pt x="0" y="0"/>
                </a:moveTo>
                <a:lnTo>
                  <a:pt x="12420752" y="0"/>
                </a:lnTo>
                <a:lnTo>
                  <a:pt x="12420752" y="76257"/>
                </a:lnTo>
                <a:lnTo>
                  <a:pt x="0" y="7625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pic>
        <p:nvPicPr>
          <p:cNvPr id="6" name="Picture 6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rcRect/>
          <a:stretch>
            <a:fillRect/>
          </a:stretch>
        </p:blipFill>
        <p:spPr>
          <a:xfrm>
            <a:off x="4989909" y="2541984"/>
            <a:ext cx="8384391" cy="670749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6002000" y="9258300"/>
            <a:ext cx="1945196" cy="740473"/>
            <a:chOff x="0" y="0"/>
            <a:chExt cx="2593594" cy="98729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593594" cy="987298"/>
            </a:xfrm>
            <a:custGeom>
              <a:avLst/>
              <a:gdLst/>
              <a:ahLst/>
              <a:cxnLst/>
              <a:rect l="l" t="t" r="r" b="b"/>
              <a:pathLst>
                <a:path w="2593594" h="987298">
                  <a:moveTo>
                    <a:pt x="0" y="0"/>
                  </a:moveTo>
                  <a:lnTo>
                    <a:pt x="2593594" y="0"/>
                  </a:lnTo>
                  <a:lnTo>
                    <a:pt x="2593594" y="987298"/>
                  </a:lnTo>
                  <a:lnTo>
                    <a:pt x="0" y="9872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41" r="-41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99250" y="9292514"/>
            <a:ext cx="629412" cy="706279"/>
            <a:chOff x="0" y="0"/>
            <a:chExt cx="839216" cy="94170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39216" cy="941705"/>
            </a:xfrm>
            <a:custGeom>
              <a:avLst/>
              <a:gdLst/>
              <a:ahLst/>
              <a:cxnLst/>
              <a:rect l="l" t="t" r="r" b="b"/>
              <a:pathLst>
                <a:path w="839216" h="941705">
                  <a:moveTo>
                    <a:pt x="0" y="0"/>
                  </a:moveTo>
                  <a:lnTo>
                    <a:pt x="839216" y="0"/>
                  </a:lnTo>
                  <a:lnTo>
                    <a:pt x="839216" y="941705"/>
                  </a:lnTo>
                  <a:lnTo>
                    <a:pt x="0" y="9417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90" r="-89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509709" y="-283526"/>
            <a:ext cx="3200025" cy="2058300"/>
            <a:chOff x="0" y="0"/>
            <a:chExt cx="3082974" cy="198301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082970" cy="1983012"/>
            </a:xfrm>
            <a:custGeom>
              <a:avLst/>
              <a:gdLst/>
              <a:ahLst/>
              <a:cxnLst/>
              <a:rect l="l" t="t" r="r" b="b"/>
              <a:pathLst>
                <a:path w="3082970" h="1983012">
                  <a:moveTo>
                    <a:pt x="0" y="0"/>
                  </a:moveTo>
                  <a:lnTo>
                    <a:pt x="3082970" y="0"/>
                  </a:lnTo>
                  <a:lnTo>
                    <a:pt x="3082970" y="1983012"/>
                  </a:lnTo>
                  <a:lnTo>
                    <a:pt x="0" y="19830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500" t="-7044" r="-153776" b="-189447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7</Words>
  <Application>Microsoft Office PowerPoint</Application>
  <PresentationFormat>Personnalisé</PresentationFormat>
  <Paragraphs>2</Paragraphs>
  <Slides>1</Slides>
  <Notes>1</Notes>
  <HiddenSlides>0</HiddenSlides>
  <MMClips>1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Aptos</vt:lpstr>
      <vt:lpstr>Arial</vt:lpstr>
      <vt:lpstr>Arial Bold</vt:lpstr>
      <vt:lpstr>Calibri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Présentent risque nucléaire je sais quoi faire.pptx</dc:title>
  <cp:lastModifiedBy>Marjolaine Mansion</cp:lastModifiedBy>
  <cp:revision>10</cp:revision>
  <cp:lastPrinted>2026-02-05T11:11:23Z</cp:lastPrinted>
  <dcterms:created xsi:type="dcterms:W3CDTF">2006-08-16T00:00:00Z</dcterms:created>
  <dcterms:modified xsi:type="dcterms:W3CDTF">2026-02-06T09:45:40Z</dcterms:modified>
  <dc:identifier>DAG_zoe-TCk</dc:identifier>
</cp:coreProperties>
</file>