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39586-7483-42DF-8464-C6AB3BB2AC09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1F02C-165F-4050-A66A-A7EDE08B0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06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9531E-BA6C-4DB5-AD48-0DF4C739BBD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23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8DF1B-176B-45B8-8769-4E1625FCB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F59636-3003-4715-B506-219BAB563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2AF68-9C29-4F2A-82E6-BEB0205F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75E146-C53C-4196-8644-F24283E7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2C2AF3-DFA0-4568-9588-E961B1D7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05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E54AB-6FE2-40BD-BA76-B15AA375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581B36-E989-4DAB-BE32-0C19A49E1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4E2E97-BDF0-408D-B51F-FED2B595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60CE88-4A0E-46BD-A3E1-FC6A7E1F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265A6D-21BE-47B3-99C2-8A4869F7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38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EF2E14-92A9-4800-8E67-59E13E11B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A1E653-3E00-42AB-B079-73FB5A118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C7A7E3-DE58-4BC3-BFA5-E21E7194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F5C146-542A-4C8B-8A52-F0F25182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A8DAEB-528B-4352-BC60-3FE018F9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64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A5CFA8-7912-47EF-A5E4-16CD0B55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D6C755-5D90-43BE-8465-131EE9C21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ABF063-E0D8-4750-8414-9ACD3F10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622B82-51C2-41A6-9CDE-744CE705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E0F8E9-7F74-4F43-9399-C7D3BF25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36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DB95B-B3E5-4B4E-8DC2-B8B30E9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9AD60C-3A28-4AFE-AA7F-F39D77D68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65ADAC-86EA-42AD-B2AB-C34B9A4B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BD3333-474B-44FB-997A-F6B8B233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FC6A63-8243-4EE2-8A44-A37F8002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5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D5D35-69C3-4AD2-A666-F70ACD12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4F4666-2756-47EE-BD15-A83C19CAD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FF3332-420C-4D01-A7CA-C5F2F1EE0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56074F-74E7-4565-9A36-F61F1E5C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4E8CB6-59AA-4001-9E7B-7F08F18C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54BAF5-4DDD-4620-8887-529CA81B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28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4AADD-8C95-4B7B-A5A0-FC2E0DAD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EF7FF4-FAC2-47DD-A66C-0EC75D97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115738-8489-4FD2-BCDB-6123D6352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7A1512-1A61-4793-9379-53FFB23FD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7B1821-8D16-40F8-92EB-E1CE4C9B5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887970-BC8F-46F1-9CF4-9F6FE07D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DF9DEF3-C064-41D5-97C5-B007DF94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77987A-106C-447E-BF62-50F7D28D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06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A9A2D-AAC4-4001-803D-224FDAEE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95F457-33A4-4601-B753-F94752C2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74BBEB-6A01-4FCB-B930-74E3FCA9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60F17D-E15A-4F5A-8B00-F8638012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7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95A18B-E979-49CE-B4ED-61DC7730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71C7CA-B9ED-4053-8998-FE409E4F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ECACE7-30A6-497F-863B-B15D0B2F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53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EFAFB-5944-46AE-B828-B836981E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23801C-3196-4E50-A045-4A0377E9A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8EAA24-CA25-4084-8D65-641A7E744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0F2B4B-40DA-4999-91DC-45DBF170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5E9E85-29E2-48A9-AB13-378B9BAC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5CD5E3-DE5A-4745-AA9D-18DD4830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57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E08A5-F516-420F-9D86-FF898B46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C1F30E-C349-4CB2-A5F4-98D52A255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5EF8C-CBA9-4412-93E0-296468EE5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20674A-08BE-4ED0-BFB6-263FB96D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2BF0AB-301D-4F9B-B3AD-D5AC1F55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9A1694-3B86-4B2B-B9A9-3498E261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33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F24899C-6F75-4631-AD4C-CDB3D1D4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E6F28F-3FA8-40C4-BBF9-83F53670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9485CE-1543-4511-96F0-ED6D59D9F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FFA5-1CAB-4780-99AA-EFFA2E4D7D8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511E6F-31DB-482B-A1B2-E2C545249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31FED-065E-4643-A964-5D63C8DCF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8A444-AFCB-4C13-974E-FF9261631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1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0" y="6172200"/>
            <a:ext cx="1296797" cy="493649"/>
            <a:chOff x="0" y="0"/>
            <a:chExt cx="2593594" cy="9872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3594" cy="987298"/>
            </a:xfrm>
            <a:custGeom>
              <a:avLst/>
              <a:gdLst/>
              <a:ahLst/>
              <a:cxnLst/>
              <a:rect l="l" t="t" r="r" b="b"/>
              <a:pathLst>
                <a:path w="2593594" h="987298">
                  <a:moveTo>
                    <a:pt x="0" y="0"/>
                  </a:moveTo>
                  <a:lnTo>
                    <a:pt x="2593594" y="0"/>
                  </a:lnTo>
                  <a:lnTo>
                    <a:pt x="2593594" y="987298"/>
                  </a:lnTo>
                  <a:lnTo>
                    <a:pt x="0" y="987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" r="-41"/>
              </a:stretch>
            </a:blipFill>
          </p:spPr>
          <p:txBody>
            <a:bodyPr/>
            <a:lstStyle/>
            <a:p>
              <a:endParaRPr lang="fr-FR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66167" y="6195010"/>
            <a:ext cx="419608" cy="470853"/>
            <a:chOff x="0" y="0"/>
            <a:chExt cx="839216" cy="9417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9216" cy="941705"/>
            </a:xfrm>
            <a:custGeom>
              <a:avLst/>
              <a:gdLst/>
              <a:ahLst/>
              <a:cxnLst/>
              <a:rect l="l" t="t" r="r" b="b"/>
              <a:pathLst>
                <a:path w="839216" h="941705">
                  <a:moveTo>
                    <a:pt x="0" y="0"/>
                  </a:moveTo>
                  <a:lnTo>
                    <a:pt x="839216" y="0"/>
                  </a:lnTo>
                  <a:lnTo>
                    <a:pt x="839216" y="941705"/>
                  </a:lnTo>
                  <a:lnTo>
                    <a:pt x="0" y="941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0" r="-89"/>
              </a:stretch>
            </a:blipFill>
          </p:spPr>
          <p:txBody>
            <a:bodyPr/>
            <a:lstStyle/>
            <a:p>
              <a:endParaRPr lang="fr-FR" sz="1200"/>
            </a:p>
          </p:txBody>
        </p:sp>
      </p:grpSp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60204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Grand écran</PresentationFormat>
  <Paragraphs>1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BOUCHOT Emmanuel</dc:creator>
  <cp:lastModifiedBy>BOUCHOT Emmanuel</cp:lastModifiedBy>
  <cp:revision>1</cp:revision>
  <dcterms:created xsi:type="dcterms:W3CDTF">2026-02-06T08:16:41Z</dcterms:created>
  <dcterms:modified xsi:type="dcterms:W3CDTF">2026-02-06T08:17:27Z</dcterms:modified>
</cp:coreProperties>
</file>